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665" r:id="rId5"/>
    <p:sldId id="663" r:id="rId6"/>
    <p:sldId id="626" r:id="rId7"/>
    <p:sldId id="667" r:id="rId8"/>
    <p:sldId id="662" r:id="rId9"/>
    <p:sldId id="664" r:id="rId10"/>
    <p:sldId id="6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DDA"/>
    <a:srgbClr val="ED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FFC11-9C27-433B-B0A1-9FD50DDCE056}" v="4" dt="2026-05-28T12:48:25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Affolter" userId="9f80fd71-c122-4e59-a88e-1863bc29045a" providerId="ADAL" clId="{A4210872-B7B8-4809-B7BD-1D27A4BAB02B}"/>
    <pc:docChg chg="undo custSel modSld modMainMaster">
      <pc:chgData name="Jana Affolter" userId="9f80fd71-c122-4e59-a88e-1863bc29045a" providerId="ADAL" clId="{A4210872-B7B8-4809-B7BD-1D27A4BAB02B}" dt="2026-05-28T12:54:21.055" v="198" actId="20577"/>
      <pc:docMkLst>
        <pc:docMk/>
      </pc:docMkLst>
      <pc:sldChg chg="modSp mod">
        <pc:chgData name="Jana Affolter" userId="9f80fd71-c122-4e59-a88e-1863bc29045a" providerId="ADAL" clId="{A4210872-B7B8-4809-B7BD-1D27A4BAB02B}" dt="2026-05-28T12:54:21.055" v="198" actId="20577"/>
        <pc:sldMkLst>
          <pc:docMk/>
          <pc:sldMk cId="266302993" sldId="662"/>
        </pc:sldMkLst>
        <pc:spChg chg="mod">
          <ac:chgData name="Jana Affolter" userId="9f80fd71-c122-4e59-a88e-1863bc29045a" providerId="ADAL" clId="{A4210872-B7B8-4809-B7BD-1D27A4BAB02B}" dt="2026-05-28T12:53:43.183" v="186" actId="20577"/>
          <ac:spMkLst>
            <pc:docMk/>
            <pc:sldMk cId="266302993" sldId="662"/>
            <ac:spMk id="2" creationId="{71C7BB1C-801F-BD55-B2DF-94EDEABE1586}"/>
          </ac:spMkLst>
        </pc:spChg>
        <pc:spChg chg="mod">
          <ac:chgData name="Jana Affolter" userId="9f80fd71-c122-4e59-a88e-1863bc29045a" providerId="ADAL" clId="{A4210872-B7B8-4809-B7BD-1D27A4BAB02B}" dt="2026-05-28T12:54:21.055" v="198" actId="20577"/>
          <ac:spMkLst>
            <pc:docMk/>
            <pc:sldMk cId="266302993" sldId="662"/>
            <ac:spMk id="3" creationId="{F6449979-399A-6775-8F14-3E101D744CDC}"/>
          </ac:spMkLst>
        </pc:spChg>
      </pc:sldChg>
      <pc:sldChg chg="modSp mod">
        <pc:chgData name="Jana Affolter" userId="9f80fd71-c122-4e59-a88e-1863bc29045a" providerId="ADAL" clId="{A4210872-B7B8-4809-B7BD-1D27A4BAB02B}" dt="2026-05-28T12:51:21.274" v="176" actId="2711"/>
        <pc:sldMkLst>
          <pc:docMk/>
          <pc:sldMk cId="873568011" sldId="663"/>
        </pc:sldMkLst>
        <pc:spChg chg="mod">
          <ac:chgData name="Jana Affolter" userId="9f80fd71-c122-4e59-a88e-1863bc29045a" providerId="ADAL" clId="{A4210872-B7B8-4809-B7BD-1D27A4BAB02B}" dt="2026-05-28T12:51:21.274" v="176" actId="2711"/>
          <ac:spMkLst>
            <pc:docMk/>
            <pc:sldMk cId="873568011" sldId="663"/>
            <ac:spMk id="2" creationId="{DEA9DEAE-EA81-E7DC-FADD-0CE5FA629C8B}"/>
          </ac:spMkLst>
        </pc:spChg>
      </pc:sldChg>
      <pc:sldChg chg="addSp delSp modSp mod">
        <pc:chgData name="Jana Affolter" userId="9f80fd71-c122-4e59-a88e-1863bc29045a" providerId="ADAL" clId="{A4210872-B7B8-4809-B7BD-1D27A4BAB02B}" dt="2026-05-28T12:50:30.950" v="168" actId="14100"/>
        <pc:sldMkLst>
          <pc:docMk/>
          <pc:sldMk cId="1079270165" sldId="664"/>
        </pc:sldMkLst>
        <pc:spChg chg="mod">
          <ac:chgData name="Jana Affolter" userId="9f80fd71-c122-4e59-a88e-1863bc29045a" providerId="ADAL" clId="{A4210872-B7B8-4809-B7BD-1D27A4BAB02B}" dt="2026-05-28T12:50:28.892" v="167" actId="14100"/>
          <ac:spMkLst>
            <pc:docMk/>
            <pc:sldMk cId="1079270165" sldId="664"/>
            <ac:spMk id="3" creationId="{52D32234-FA2F-5562-39C6-0C94700D514F}"/>
          </ac:spMkLst>
        </pc:spChg>
        <pc:picChg chg="add mod">
          <ac:chgData name="Jana Affolter" userId="9f80fd71-c122-4e59-a88e-1863bc29045a" providerId="ADAL" clId="{A4210872-B7B8-4809-B7BD-1D27A4BAB02B}" dt="2026-05-28T12:50:30.950" v="168" actId="14100"/>
          <ac:picMkLst>
            <pc:docMk/>
            <pc:sldMk cId="1079270165" sldId="664"/>
            <ac:picMk id="5" creationId="{DD76AC85-46F9-235E-4B51-7F66D10C5AB8}"/>
          </ac:picMkLst>
        </pc:picChg>
        <pc:picChg chg="del mod">
          <ac:chgData name="Jana Affolter" userId="9f80fd71-c122-4e59-a88e-1863bc29045a" providerId="ADAL" clId="{A4210872-B7B8-4809-B7BD-1D27A4BAB02B}" dt="2026-05-28T12:50:05.741" v="141" actId="478"/>
          <ac:picMkLst>
            <pc:docMk/>
            <pc:sldMk cId="1079270165" sldId="664"/>
            <ac:picMk id="6" creationId="{DD63F3C2-39A7-5993-64C8-2BACA959946C}"/>
          </ac:picMkLst>
        </pc:picChg>
      </pc:sldChg>
      <pc:sldChg chg="addSp delSp modSp mod">
        <pc:chgData name="Jana Affolter" userId="9f80fd71-c122-4e59-a88e-1863bc29045a" providerId="ADAL" clId="{A4210872-B7B8-4809-B7BD-1D27A4BAB02B}" dt="2026-05-28T12:49:40.840" v="140" actId="1076"/>
        <pc:sldMkLst>
          <pc:docMk/>
          <pc:sldMk cId="2232590954" sldId="667"/>
        </pc:sldMkLst>
        <pc:spChg chg="add mod">
          <ac:chgData name="Jana Affolter" userId="9f80fd71-c122-4e59-a88e-1863bc29045a" providerId="ADAL" clId="{A4210872-B7B8-4809-B7BD-1D27A4BAB02B}" dt="2026-05-28T12:49:40.840" v="140" actId="1076"/>
          <ac:spMkLst>
            <pc:docMk/>
            <pc:sldMk cId="2232590954" sldId="667"/>
            <ac:spMk id="9" creationId="{36112FEB-71FC-F69B-24D9-6C8E1D4B2FC8}"/>
          </ac:spMkLst>
        </pc:spChg>
        <pc:picChg chg="add mod">
          <ac:chgData name="Jana Affolter" userId="9f80fd71-c122-4e59-a88e-1863bc29045a" providerId="ADAL" clId="{A4210872-B7B8-4809-B7BD-1D27A4BAB02B}" dt="2026-05-28T12:49:36.699" v="139" actId="1076"/>
          <ac:picMkLst>
            <pc:docMk/>
            <pc:sldMk cId="2232590954" sldId="667"/>
            <ac:picMk id="4" creationId="{AF16FA75-E654-81E4-DAE7-EE068B615C91}"/>
          </ac:picMkLst>
        </pc:picChg>
        <pc:picChg chg="add del mod">
          <ac:chgData name="Jana Affolter" userId="9f80fd71-c122-4e59-a88e-1863bc29045a" providerId="ADAL" clId="{A4210872-B7B8-4809-B7BD-1D27A4BAB02B}" dt="2026-05-28T12:49:03.796" v="122" actId="478"/>
          <ac:picMkLst>
            <pc:docMk/>
            <pc:sldMk cId="2232590954" sldId="667"/>
            <ac:picMk id="6" creationId="{648ADF32-1694-931D-C938-E926FFFAFE17}"/>
          </ac:picMkLst>
        </pc:picChg>
        <pc:picChg chg="del">
          <ac:chgData name="Jana Affolter" userId="9f80fd71-c122-4e59-a88e-1863bc29045a" providerId="ADAL" clId="{A4210872-B7B8-4809-B7BD-1D27A4BAB02B}" dt="2026-05-28T12:48:33.632" v="116" actId="478"/>
          <ac:picMkLst>
            <pc:docMk/>
            <pc:sldMk cId="2232590954" sldId="667"/>
            <ac:picMk id="7" creationId="{4C49A563-8128-520B-BAFF-0090C15A6D1B}"/>
          </ac:picMkLst>
        </pc:picChg>
      </pc:sldChg>
      <pc:sldMasterChg chg="addSp delSp modSp mod modSldLayout">
        <pc:chgData name="Jana Affolter" userId="9f80fd71-c122-4e59-a88e-1863bc29045a" providerId="ADAL" clId="{A4210872-B7B8-4809-B7BD-1D27A4BAB02B}" dt="2026-05-28T12:47:35.634" v="111" actId="1036"/>
        <pc:sldMasterMkLst>
          <pc:docMk/>
          <pc:sldMasterMk cId="585088895" sldId="2147483660"/>
        </pc:sldMasterMkLst>
        <pc:picChg chg="add del mod">
          <ac:chgData name="Jana Affolter" userId="9f80fd71-c122-4e59-a88e-1863bc29045a" providerId="ADAL" clId="{A4210872-B7B8-4809-B7BD-1D27A4BAB02B}" dt="2026-05-28T12:47:09.069" v="100" actId="931"/>
          <ac:picMkLst>
            <pc:docMk/>
            <pc:sldMasterMk cId="585088895" sldId="2147483660"/>
            <ac:picMk id="8" creationId="{43867C65-3C85-A92B-0C93-511FAD766911}"/>
          </ac:picMkLst>
        </pc:picChg>
        <pc:picChg chg="add del">
          <ac:chgData name="Jana Affolter" userId="9f80fd71-c122-4e59-a88e-1863bc29045a" providerId="ADAL" clId="{A4210872-B7B8-4809-B7BD-1D27A4BAB02B}" dt="2026-05-28T12:47:21.683" v="106" actId="478"/>
          <ac:picMkLst>
            <pc:docMk/>
            <pc:sldMasterMk cId="585088895" sldId="2147483660"/>
            <ac:picMk id="9" creationId="{961D1CA3-C5A6-C994-A64A-C6272A255EAA}"/>
          </ac:picMkLst>
        </pc:picChg>
        <pc:picChg chg="add mod">
          <ac:chgData name="Jana Affolter" userId="9f80fd71-c122-4e59-a88e-1863bc29045a" providerId="ADAL" clId="{A4210872-B7B8-4809-B7BD-1D27A4BAB02B}" dt="2026-05-28T12:47:35.634" v="111" actId="1036"/>
          <ac:picMkLst>
            <pc:docMk/>
            <pc:sldMasterMk cId="585088895" sldId="2147483660"/>
            <ac:picMk id="12" creationId="{5A7A3564-DE92-6C68-662B-12FFA8A9D749}"/>
          </ac:picMkLst>
        </pc:picChg>
        <pc:sldLayoutChg chg="addSp delSp modSp mod">
          <pc:chgData name="Jana Affolter" userId="9f80fd71-c122-4e59-a88e-1863bc29045a" providerId="ADAL" clId="{A4210872-B7B8-4809-B7BD-1D27A4BAB02B}" dt="2026-05-28T12:46:35.343" v="94" actId="14100"/>
          <pc:sldLayoutMkLst>
            <pc:docMk/>
            <pc:sldMasterMk cId="585088895" sldId="2147483660"/>
            <pc:sldLayoutMk cId="1988138734" sldId="2147483673"/>
          </pc:sldLayoutMkLst>
          <pc:spChg chg="mod">
            <ac:chgData name="Jana Affolter" userId="9f80fd71-c122-4e59-a88e-1863bc29045a" providerId="ADAL" clId="{A4210872-B7B8-4809-B7BD-1D27A4BAB02B}" dt="2026-05-28T12:45:43.937" v="80" actId="20577"/>
            <ac:spMkLst>
              <pc:docMk/>
              <pc:sldMasterMk cId="585088895" sldId="2147483660"/>
              <pc:sldLayoutMk cId="1988138734" sldId="2147483673"/>
              <ac:spMk id="17" creationId="{E86DE1E0-84CD-5FAD-701E-D82505233340}"/>
            </ac:spMkLst>
          </pc:spChg>
          <pc:picChg chg="add mod">
            <ac:chgData name="Jana Affolter" userId="9f80fd71-c122-4e59-a88e-1863bc29045a" providerId="ADAL" clId="{A4210872-B7B8-4809-B7BD-1D27A4BAB02B}" dt="2026-05-28T12:46:35.343" v="94" actId="14100"/>
            <ac:picMkLst>
              <pc:docMk/>
              <pc:sldMasterMk cId="585088895" sldId="2147483660"/>
              <pc:sldLayoutMk cId="1988138734" sldId="2147483673"/>
              <ac:picMk id="14" creationId="{762C5072-5DE8-BF53-FEFF-8A39345B2BDF}"/>
            </ac:picMkLst>
          </pc:picChg>
          <pc:picChg chg="del">
            <ac:chgData name="Jana Affolter" userId="9f80fd71-c122-4e59-a88e-1863bc29045a" providerId="ADAL" clId="{A4210872-B7B8-4809-B7BD-1D27A4BAB02B}" dt="2026-05-28T12:46:29.727" v="92" actId="478"/>
            <ac:picMkLst>
              <pc:docMk/>
              <pc:sldMasterMk cId="585088895" sldId="2147483660"/>
              <pc:sldLayoutMk cId="1988138734" sldId="2147483673"/>
              <ac:picMk id="16" creationId="{B21680F0-9766-44BB-36D3-578DED791169}"/>
            </ac:picMkLst>
          </pc:picChg>
        </pc:sldLayoutChg>
        <pc:sldLayoutChg chg="addSp delSp modSp mod">
          <pc:chgData name="Jana Affolter" userId="9f80fd71-c122-4e59-a88e-1863bc29045a" providerId="ADAL" clId="{A4210872-B7B8-4809-B7BD-1D27A4BAB02B}" dt="2026-05-28T12:46:42.992" v="96"/>
          <pc:sldLayoutMkLst>
            <pc:docMk/>
            <pc:sldMasterMk cId="585088895" sldId="2147483660"/>
            <pc:sldLayoutMk cId="2994957330" sldId="2147483674"/>
          </pc:sldLayoutMkLst>
          <pc:spChg chg="mod">
            <ac:chgData name="Jana Affolter" userId="9f80fd71-c122-4e59-a88e-1863bc29045a" providerId="ADAL" clId="{A4210872-B7B8-4809-B7BD-1D27A4BAB02B}" dt="2026-05-28T12:46:01.793" v="87" actId="20577"/>
            <ac:spMkLst>
              <pc:docMk/>
              <pc:sldMasterMk cId="585088895" sldId="2147483660"/>
              <pc:sldLayoutMk cId="2994957330" sldId="2147483674"/>
              <ac:spMk id="18" creationId="{5B54C757-948A-1294-66EF-B2A7A430D4A9}"/>
            </ac:spMkLst>
          </pc:spChg>
          <pc:picChg chg="add mod">
            <ac:chgData name="Jana Affolter" userId="9f80fd71-c122-4e59-a88e-1863bc29045a" providerId="ADAL" clId="{A4210872-B7B8-4809-B7BD-1D27A4BAB02B}" dt="2026-05-28T12:46:42.992" v="96"/>
            <ac:picMkLst>
              <pc:docMk/>
              <pc:sldMasterMk cId="585088895" sldId="2147483660"/>
              <pc:sldLayoutMk cId="2994957330" sldId="2147483674"/>
              <ac:picMk id="6" creationId="{CC2CF0F5-C00F-B6B4-2FDC-0C4FD9019CBC}"/>
            </ac:picMkLst>
          </pc:picChg>
          <pc:picChg chg="del">
            <ac:chgData name="Jana Affolter" userId="9f80fd71-c122-4e59-a88e-1863bc29045a" providerId="ADAL" clId="{A4210872-B7B8-4809-B7BD-1D27A4BAB02B}" dt="2026-05-28T12:46:42.615" v="95" actId="478"/>
            <ac:picMkLst>
              <pc:docMk/>
              <pc:sldMasterMk cId="585088895" sldId="2147483660"/>
              <pc:sldLayoutMk cId="2994957330" sldId="2147483674"/>
              <ac:picMk id="16" creationId="{B21680F0-9766-44BB-36D3-578DED791169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zero.ch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7DC7D-3BBB-A29A-5294-1EC3B757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E1ED13-0483-D7FE-CA5F-2B434A33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AD81D8-1195-1666-E126-C2A80BAA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A64E8B-D006-5A35-AC3E-5850F5EF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 descr="Ein Bild, das Kleidung, Person, Im Haus, Küchengerät enthält.&#10;&#10;KI-generierte Inhalte können fehlerhaft sein.">
            <a:extLst>
              <a:ext uri="{FF2B5EF4-FFF2-40B4-BE49-F238E27FC236}">
                <a16:creationId xmlns:a16="http://schemas.microsoft.com/office/drawing/2014/main" id="{1F1E20A4-75E5-03F8-5505-0A649211C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" r="18218" b="16965"/>
          <a:stretch/>
        </p:blipFill>
        <p:spPr>
          <a:xfrm>
            <a:off x="4485739" y="0"/>
            <a:ext cx="4671310" cy="6974427"/>
          </a:xfrm>
          <a:prstGeom prst="rect">
            <a:avLst/>
          </a:prstGeom>
        </p:spPr>
      </p:pic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FB0C3D08-DE41-F303-DCD5-CD91E6FC36CC}"/>
              </a:ext>
            </a:extLst>
          </p:cNvPr>
          <p:cNvSpPr/>
          <p:nvPr userDrawn="1"/>
        </p:nvSpPr>
        <p:spPr>
          <a:xfrm rot="5400000">
            <a:off x="2688129" y="403032"/>
            <a:ext cx="3143250" cy="3094373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5A8A8BB7-7CFC-594B-A8EF-ADD37DC405F4}"/>
              </a:ext>
            </a:extLst>
          </p:cNvPr>
          <p:cNvSpPr/>
          <p:nvPr userDrawn="1"/>
        </p:nvSpPr>
        <p:spPr>
          <a:xfrm rot="6824673">
            <a:off x="3052046" y="-512505"/>
            <a:ext cx="2152652" cy="3094373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1C60BBE-D4B9-A1DB-0741-718D5B25103D}"/>
              </a:ext>
            </a:extLst>
          </p:cNvPr>
          <p:cNvSpPr/>
          <p:nvPr userDrawn="1"/>
        </p:nvSpPr>
        <p:spPr>
          <a:xfrm rot="6789890">
            <a:off x="2282315" y="2263934"/>
            <a:ext cx="5157410" cy="3094373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3886A3D-6137-5D9A-FF61-1ED199ED6799}"/>
              </a:ext>
            </a:extLst>
          </p:cNvPr>
          <p:cNvSpPr/>
          <p:nvPr userDrawn="1"/>
        </p:nvSpPr>
        <p:spPr>
          <a:xfrm rot="4751378">
            <a:off x="2571968" y="5066026"/>
            <a:ext cx="5157410" cy="1758211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2A76CCEB-4675-BE27-0F0B-2C9C0FF9C36E}"/>
              </a:ext>
            </a:extLst>
          </p:cNvPr>
          <p:cNvSpPr/>
          <p:nvPr userDrawn="1"/>
        </p:nvSpPr>
        <p:spPr>
          <a:xfrm rot="2560115">
            <a:off x="2798854" y="-836914"/>
            <a:ext cx="3272895" cy="2971800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F5A06C3-6611-5AF2-DCB5-4D26A47BA4E0}"/>
              </a:ext>
            </a:extLst>
          </p:cNvPr>
          <p:cNvSpPr/>
          <p:nvPr userDrawn="1"/>
        </p:nvSpPr>
        <p:spPr>
          <a:xfrm>
            <a:off x="3769088" y="-31518"/>
            <a:ext cx="1012462" cy="50776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6DBEA6D-F7F8-37C5-9BBF-E24F59BF1971}"/>
              </a:ext>
            </a:extLst>
          </p:cNvPr>
          <p:cNvSpPr/>
          <p:nvPr userDrawn="1"/>
        </p:nvSpPr>
        <p:spPr>
          <a:xfrm>
            <a:off x="-41410" y="-113540"/>
            <a:ext cx="4524375" cy="700261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6DE1E0-84CD-5FAD-701E-D82505233340}"/>
              </a:ext>
            </a:extLst>
          </p:cNvPr>
          <p:cNvSpPr txBox="1"/>
          <p:nvPr userDrawn="1"/>
        </p:nvSpPr>
        <p:spPr>
          <a:xfrm>
            <a:off x="356340" y="3387765"/>
            <a:ext cx="5345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latin typeface="+mj-lt"/>
              </a:rPr>
              <a:t>«</a:t>
            </a:r>
            <a:r>
              <a:rPr lang="fr-FR" sz="3600" dirty="0">
                <a:latin typeface="+mj-lt"/>
              </a:rPr>
              <a:t> Mon apprentissage ? Un avenir dégagé, sans fumée. »</a:t>
            </a:r>
            <a:endParaRPr lang="de-CH" sz="3600" dirty="0"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62C5072-5DE8-BF53-FEFF-8A39345B2B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4" y="89235"/>
            <a:ext cx="2471222" cy="131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13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095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482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750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045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7696A-681E-F60D-9650-A559194E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AE34CF-87C8-601B-8BD4-A76B58C4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B9B05A-2D0F-482C-91EC-1C1BC81A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78B624-56BE-37BF-98B2-235ED8EE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884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Kleidung, Person, Im Haus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01D69B38-BF2F-61FA-66F8-6304D8AB2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r="6223" b="12525"/>
          <a:stretch/>
        </p:blipFill>
        <p:spPr>
          <a:xfrm>
            <a:off x="3972948" y="-15886"/>
            <a:ext cx="5340958" cy="70026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B7DC7D-3BBB-A29A-5294-1EC3B757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E1ED13-0483-D7FE-CA5F-2B434A33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AD81D8-1195-1666-E126-C2A80BAA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A64E8B-D006-5A35-AC3E-5850F5EF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FB0C3D08-DE41-F303-DCD5-CD91E6FC36CC}"/>
              </a:ext>
            </a:extLst>
          </p:cNvPr>
          <p:cNvSpPr/>
          <p:nvPr userDrawn="1"/>
        </p:nvSpPr>
        <p:spPr>
          <a:xfrm rot="5400000">
            <a:off x="2600325" y="-42389"/>
            <a:ext cx="3143250" cy="2971800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5A8A8BB7-7CFC-594B-A8EF-ADD37DC405F4}"/>
              </a:ext>
            </a:extLst>
          </p:cNvPr>
          <p:cNvSpPr/>
          <p:nvPr userDrawn="1"/>
        </p:nvSpPr>
        <p:spPr>
          <a:xfrm rot="6824673">
            <a:off x="2765292" y="491694"/>
            <a:ext cx="2152652" cy="2971800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1C60BBE-D4B9-A1DB-0741-718D5B25103D}"/>
              </a:ext>
            </a:extLst>
          </p:cNvPr>
          <p:cNvSpPr/>
          <p:nvPr userDrawn="1"/>
        </p:nvSpPr>
        <p:spPr>
          <a:xfrm rot="6789890">
            <a:off x="1859146" y="2813697"/>
            <a:ext cx="5157410" cy="2971800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3886A3D-6137-5D9A-FF61-1ED199ED6799}"/>
              </a:ext>
            </a:extLst>
          </p:cNvPr>
          <p:cNvSpPr/>
          <p:nvPr userDrawn="1"/>
        </p:nvSpPr>
        <p:spPr>
          <a:xfrm rot="4751378">
            <a:off x="2112617" y="5628300"/>
            <a:ext cx="5157410" cy="1280938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2A76CCEB-4675-BE27-0F0B-2C9C0FF9C36E}"/>
              </a:ext>
            </a:extLst>
          </p:cNvPr>
          <p:cNvSpPr/>
          <p:nvPr userDrawn="1"/>
        </p:nvSpPr>
        <p:spPr>
          <a:xfrm rot="2560115">
            <a:off x="2667000" y="-695326"/>
            <a:ext cx="3143250" cy="2971800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F5A06C3-6611-5AF2-DCB5-4D26A47BA4E0}"/>
              </a:ext>
            </a:extLst>
          </p:cNvPr>
          <p:cNvSpPr/>
          <p:nvPr userDrawn="1"/>
        </p:nvSpPr>
        <p:spPr>
          <a:xfrm>
            <a:off x="3769088" y="-31518"/>
            <a:ext cx="1012462" cy="50776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6DBEA6D-F7F8-37C5-9BBF-E24F59BF1971}"/>
              </a:ext>
            </a:extLst>
          </p:cNvPr>
          <p:cNvSpPr/>
          <p:nvPr userDrawn="1"/>
        </p:nvSpPr>
        <p:spPr>
          <a:xfrm>
            <a:off x="-106532" y="-15886"/>
            <a:ext cx="4345157" cy="700261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B54C757-948A-1294-66EF-B2A7A430D4A9}"/>
              </a:ext>
            </a:extLst>
          </p:cNvPr>
          <p:cNvSpPr txBox="1"/>
          <p:nvPr userDrawn="1"/>
        </p:nvSpPr>
        <p:spPr>
          <a:xfrm>
            <a:off x="692024" y="3212897"/>
            <a:ext cx="3879975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b="1" dirty="0" err="1">
                <a:latin typeface="+mj-lt"/>
              </a:rPr>
              <a:t>Un</a:t>
            </a:r>
            <a:r>
              <a:rPr lang="de-DE" sz="3200" b="1" dirty="0">
                <a:latin typeface="+mj-lt"/>
              </a:rPr>
              <a:t> </a:t>
            </a:r>
            <a:r>
              <a:rPr lang="de-DE" sz="3200" b="1" dirty="0" err="1">
                <a:latin typeface="+mj-lt"/>
              </a:rPr>
              <a:t>projet</a:t>
            </a:r>
            <a:r>
              <a:rPr lang="de-DE" sz="3200" b="1" dirty="0">
                <a:latin typeface="+mj-lt"/>
              </a:rPr>
              <a:t> de la </a:t>
            </a:r>
            <a:r>
              <a:rPr lang="de-DE" sz="3200" b="1" dirty="0" err="1">
                <a:latin typeface="+mj-lt"/>
              </a:rPr>
              <a:t>ligue</a:t>
            </a:r>
            <a:r>
              <a:rPr lang="de-DE" sz="3200" b="1" dirty="0">
                <a:latin typeface="+mj-lt"/>
              </a:rPr>
              <a:t> </a:t>
            </a:r>
            <a:r>
              <a:rPr lang="de-DE" sz="3200" b="1" dirty="0" err="1">
                <a:latin typeface="+mj-lt"/>
              </a:rPr>
              <a:t>pulmonaire</a:t>
            </a:r>
            <a:endParaRPr lang="de-DE" sz="3200" b="1" dirty="0">
              <a:latin typeface="+mj-lt"/>
            </a:endParaRPr>
          </a:p>
          <a:p>
            <a:pPr lvl="0">
              <a:spcAft>
                <a:spcPts val="300"/>
              </a:spcAft>
            </a:pPr>
            <a:endParaRPr lang="en-US" sz="2400" dirty="0"/>
          </a:p>
          <a:p>
            <a:pPr lvl="0">
              <a:spcAft>
                <a:spcPts val="300"/>
              </a:spcAft>
            </a:pPr>
            <a:r>
              <a:rPr lang="de-DE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www.capzero.ch</a:t>
            </a: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2CF0F5-C00F-B6B4-2FDC-0C4FD9019C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4" y="89235"/>
            <a:ext cx="2471222" cy="131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95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62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284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493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656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36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05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479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71FA633-64C5-2713-D67B-20795822BE11}"/>
              </a:ext>
            </a:extLst>
          </p:cNvPr>
          <p:cNvSpPr/>
          <p:nvPr userDrawn="1"/>
        </p:nvSpPr>
        <p:spPr>
          <a:xfrm>
            <a:off x="0" y="0"/>
            <a:ext cx="9144000" cy="169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Modifier le format du titre principal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55815"/>
            <a:ext cx="7886700" cy="4121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Modifier le format du texte principal</a:t>
            </a:r>
          </a:p>
          <a:p>
            <a:pPr lvl="1"/>
            <a:r>
              <a:rPr lang="de-DE" dirty="0"/>
              <a:t>Deuxième niveau</a:t>
            </a:r>
          </a:p>
          <a:p>
            <a:pPr lvl="2"/>
            <a:r>
              <a:rPr lang="de-DE" dirty="0"/>
              <a:t>Troisième niveau</a:t>
            </a:r>
          </a:p>
          <a:p>
            <a:pPr lvl="3"/>
            <a:r>
              <a:rPr lang="de-DE" dirty="0"/>
              <a:t>Quatrième niveau</a:t>
            </a:r>
          </a:p>
          <a:p>
            <a:pPr lvl="4"/>
            <a:r>
              <a:rPr lang="de-DE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9FCB-5FCA-4375-88EA-BDF7ADDC92D4}" type="datetimeFigureOut">
              <a:rPr lang="de-CH" smtClean="0"/>
              <a:t>28.05.2026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A7A3564-DE92-6C68-662B-12FFA8A9D7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98" y="140663"/>
            <a:ext cx="2298247" cy="13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ckstark.ch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17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9DEAE-EA81-E7DC-FADD-0CE5FA62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Contexte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BFA1A-7A0E-6D3E-C042-3E953312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5814"/>
            <a:ext cx="7886700" cy="381158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de-CH" sz="1900" dirty="0"/>
              <a:t>46 % des apprentis consomment un produit du tabac et/ou de la nicotine, contre 29 % des élèves du secondaire</a:t>
            </a:r>
            <a:r>
              <a:rPr lang="de-CH" sz="19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de-CH" sz="1900" dirty="0"/>
              <a:t>Le passage de la scolarité obligatoire à l'apprentissage professionnel est une phase critique de la vie – de nouvelles exigences élevées sont imposées</a:t>
            </a:r>
          </a:p>
          <a:p>
            <a:pPr>
              <a:spcAft>
                <a:spcPts val="1200"/>
              </a:spcAft>
            </a:pPr>
            <a:r>
              <a:rPr lang="de-DE" sz="1900" dirty="0"/>
              <a:t>Ceux qui ne fument pas à 20 ans ont de </a:t>
            </a:r>
            <a:r>
              <a:rPr lang="de-DE" sz="1900" dirty="0" err="1"/>
              <a:t>grandes </a:t>
            </a:r>
            <a:r>
              <a:rPr lang="de-DE" sz="1900" dirty="0"/>
              <a:t>chances de ne plus jamais commencer</a:t>
            </a:r>
          </a:p>
          <a:p>
            <a:pPr>
              <a:spcAft>
                <a:spcPts val="1200"/>
              </a:spcAft>
            </a:pPr>
            <a:endParaRPr lang="de-DE" sz="1900" dirty="0"/>
          </a:p>
          <a:p>
            <a:pPr marL="0" indent="0">
              <a:spcAft>
                <a:spcPts val="1200"/>
              </a:spcAft>
              <a:buNone/>
            </a:pPr>
            <a:r>
              <a:rPr lang="de-CH" sz="1900" b="1" dirty="0">
                <a:sym typeface="Wingdings" panose="05000000000000000000" pitchFamily="2" charset="2"/>
              </a:rPr>
              <a:t> </a:t>
            </a:r>
            <a:r>
              <a:rPr lang="de-CH" sz="1900" b="1" dirty="0" err="1">
                <a:sym typeface="Wingdings" panose="05000000000000000000" pitchFamily="2" charset="2"/>
              </a:rPr>
              <a:t>cap</a:t>
            </a:r>
            <a:r>
              <a:rPr lang="de-CH" sz="1900" b="1" dirty="0">
                <a:sym typeface="Wingdings" panose="05000000000000000000" pitchFamily="2" charset="2"/>
              </a:rPr>
              <a:t> </a:t>
            </a:r>
            <a:r>
              <a:rPr lang="de-CH" sz="1900" b="1" dirty="0" err="1">
                <a:sym typeface="Wingdings" panose="05000000000000000000" pitchFamily="2" charset="2"/>
              </a:rPr>
              <a:t>zéro</a:t>
            </a:r>
            <a:r>
              <a:rPr lang="de-CH" sz="1900" b="1" dirty="0">
                <a:sym typeface="Wingdings" panose="05000000000000000000" pitchFamily="2" charset="2"/>
              </a:rPr>
              <a:t> : un projet qui motive les jeunes à mener une vie sans nicotine pendant leur apprentissage</a:t>
            </a:r>
            <a:endParaRPr lang="de-CH" sz="1900" b="1" dirty="0"/>
          </a:p>
          <a:p>
            <a:pPr>
              <a:spcAft>
                <a:spcPts val="1200"/>
              </a:spcAft>
            </a:pPr>
            <a:endParaRPr lang="de-CH" sz="2800" dirty="0"/>
          </a:p>
          <a:p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6954FA-A0D0-5383-47B1-24D22526F95D}"/>
              </a:ext>
            </a:extLst>
          </p:cNvPr>
          <p:cNvSpPr txBox="1"/>
          <p:nvPr/>
        </p:nvSpPr>
        <p:spPr>
          <a:xfrm>
            <a:off x="628650" y="6282290"/>
            <a:ext cx="5823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Ligue pulmonaire d'Argovie, Ligue pulmonaire de Saint-Gall-Appenzell, Institut bernois de médecine générale (2021). Consommation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tabac,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de nicotine 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et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de cannabis chez les élèves 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en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Suisse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87356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5133-5E8E-4DF1-A213-94B6A4C4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Mise en œuvre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26953A8-98D3-47E4-B209-192B882B16A6}"/>
              </a:ext>
            </a:extLst>
          </p:cNvPr>
          <p:cNvSpPr txBox="1"/>
          <p:nvPr/>
        </p:nvSpPr>
        <p:spPr>
          <a:xfrm>
            <a:off x="628650" y="2117128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L'entreprise s'inscrit sur</a:t>
            </a:r>
            <a:r>
              <a:rPr lang="de-CH" dirty="0">
                <a:hlinkClick r:id="rId2"/>
              </a:rPr>
              <a:t> www.cap zéro.ch</a:t>
            </a:r>
            <a:r>
              <a:rPr lang="de-CH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L'entreprise inscrit les apprentis non-fumeurs sur le compte utilisateur. 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À l'automne, les apprentis reçoivent un lien pour participer au </a:t>
            </a:r>
            <a:r>
              <a:rPr lang="de-CH" dirty="0" err="1"/>
              <a:t>quiz</a:t>
            </a:r>
            <a:r>
              <a:rPr lang="de-CH" dirty="0"/>
              <a:t> </a:t>
            </a:r>
            <a:r>
              <a:rPr lang="de-CH" dirty="0" err="1"/>
              <a:t>cap</a:t>
            </a:r>
            <a:r>
              <a:rPr lang="de-CH" dirty="0"/>
              <a:t> </a:t>
            </a:r>
            <a:r>
              <a:rPr lang="de-CH" dirty="0" err="1"/>
              <a:t>zéro</a:t>
            </a:r>
            <a:r>
              <a:rPr lang="de-CH" dirty="0"/>
              <a:t>, qui comprend un tirage au sort.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En janvier, les apprentis reçoivent un cadeau de la part de </a:t>
            </a:r>
            <a:r>
              <a:rPr lang="de-CH" dirty="0" err="1"/>
              <a:t>l'équipe</a:t>
            </a:r>
            <a:r>
              <a:rPr lang="de-CH" dirty="0"/>
              <a:t> </a:t>
            </a:r>
            <a:r>
              <a:rPr lang="de-CH" dirty="0" err="1"/>
              <a:t>cap</a:t>
            </a:r>
            <a:r>
              <a:rPr lang="de-CH" dirty="0"/>
              <a:t> </a:t>
            </a:r>
            <a:r>
              <a:rPr lang="de-CH" dirty="0" err="1"/>
              <a:t>zéro</a:t>
            </a:r>
            <a:r>
              <a:rPr lang="de-CH" dirty="0"/>
              <a:t>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À la fin de l'année d'apprentissage ou selon accord, l'entreprise remet aux apprentis la récompense convenue (min. 100 CHF ou 2 jours de vacances supplémentaires par an).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À la fin de l'apprentissage (ou en cas de consommation de nicotine), l'entreprise désinscrit </a:t>
            </a:r>
            <a:r>
              <a:rPr lang="de-CH" dirty="0" err="1"/>
              <a:t>l'apprenti·e</a:t>
            </a:r>
            <a:r>
              <a:rPr lang="de-CH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724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39115-0F8F-896F-865E-4085E1C9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Mise en œuvre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16FA75-E654-81E4-DAE7-EE068B61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4747" y="1216041"/>
            <a:ext cx="6854505" cy="527683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6112FEB-71FC-F69B-24D9-6C8E1D4B2FC8}"/>
              </a:ext>
            </a:extLst>
          </p:cNvPr>
          <p:cNvSpPr txBox="1"/>
          <p:nvPr/>
        </p:nvSpPr>
        <p:spPr>
          <a:xfrm>
            <a:off x="1525748" y="6397624"/>
            <a:ext cx="7094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0" i="0" u="none" strike="noStrike" baseline="0" dirty="0">
                <a:solidFill>
                  <a:srgbClr val="36343F"/>
                </a:solidFill>
                <a:latin typeface="DMSans-9ptRegular"/>
              </a:rPr>
              <a:t>* L’inscription de l’entreprise et de ses </a:t>
            </a:r>
            <a:r>
              <a:rPr lang="fr-FR" sz="1600" b="0" i="0" u="none" strike="noStrike" baseline="0" dirty="0" err="1">
                <a:solidFill>
                  <a:srgbClr val="36343F"/>
                </a:solidFill>
                <a:latin typeface="DMSans-9ptRegular"/>
              </a:rPr>
              <a:t>apprenti·e·s</a:t>
            </a:r>
            <a:r>
              <a:rPr lang="fr-FR" sz="1600" b="0" i="0" u="none" strike="noStrike" baseline="0" dirty="0">
                <a:solidFill>
                  <a:srgbClr val="36343F"/>
                </a:solidFill>
                <a:latin typeface="DMSans-9ptRegular"/>
              </a:rPr>
              <a:t> est possible en tout temps.</a:t>
            </a:r>
            <a:endParaRPr lang="de-CH" sz="4400" dirty="0"/>
          </a:p>
        </p:txBody>
      </p:sp>
    </p:spTree>
    <p:extLst>
      <p:ext uri="{BB962C8B-B14F-4D97-AF65-F5344CB8AC3E}">
        <p14:creationId xmlns:p14="http://schemas.microsoft.com/office/powerpoint/2010/main" val="223259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7BB1C-801F-BD55-B2DF-94EDEABE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Convention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449979-399A-6775-8F14-3E101D74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 err="1"/>
              <a:t>L'apprenti</a:t>
            </a:r>
            <a:r>
              <a:rPr lang="de-DE" sz="1800" dirty="0"/>
              <a:t>-e s'engage à ne consommer aucun produit du tabac ni aucune nicotine pendant son apprentissage, que ce soit au travail, à l'école ou pendant son temps libre. Cela inclut :</a:t>
            </a:r>
            <a:endParaRPr lang="de-CH" sz="1800" dirty="0"/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les cigarettes traditionnelles ou roulées</a:t>
            </a:r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Les cigarettes électroniques / </a:t>
            </a:r>
            <a:r>
              <a:rPr lang="de-CH" sz="1800" b="0" i="0" dirty="0" err="1">
                <a:effectLst/>
              </a:rPr>
              <a:t>vapoteuses</a:t>
            </a:r>
            <a:endParaRPr lang="de-CH" sz="1800" b="0" i="0" dirty="0">
              <a:effectLst/>
            </a:endParaRPr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Les dispositifs de chauffage du tabac (par ex. IQOS)</a:t>
            </a:r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Narguilé (p. ex. chicha)</a:t>
            </a:r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Tabac à priser et à mâcher (par ex. </a:t>
            </a:r>
            <a:r>
              <a:rPr lang="de-CH" sz="1800" b="0" i="0" dirty="0" err="1">
                <a:effectLst/>
              </a:rPr>
              <a:t>snus</a:t>
            </a:r>
            <a:r>
              <a:rPr lang="de-CH" sz="1800" b="0" i="0" dirty="0">
                <a:effectLst/>
              </a:rPr>
              <a:t>, </a:t>
            </a:r>
            <a:r>
              <a:rPr lang="de-CH" sz="1800" b="0" i="0" dirty="0" err="1">
                <a:effectLst/>
              </a:rPr>
              <a:t>sachets de nicotine</a:t>
            </a:r>
            <a:r>
              <a:rPr lang="de-CH" sz="1800" b="0" i="0" dirty="0">
                <a:effectLst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Tabac à priser</a:t>
            </a:r>
            <a:endParaRPr lang="de-CH" sz="18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dirty="0"/>
              <a:t>En cas de non-respect des conditions du contrat, </a:t>
            </a:r>
            <a:r>
              <a:rPr lang="de-DE" sz="1800" dirty="0" err="1"/>
              <a:t>l'apprenti</a:t>
            </a:r>
            <a:r>
              <a:rPr lang="de-DE" sz="1800" dirty="0"/>
              <a:t>-e en informe le service de formation professionnelle. </a:t>
            </a:r>
            <a:r>
              <a:rPr lang="de-DE" sz="1800" dirty="0" err="1"/>
              <a:t>L'apprenti</a:t>
            </a:r>
            <a:r>
              <a:rPr lang="de-DE" sz="1800" dirty="0"/>
              <a:t>-e </a:t>
            </a:r>
            <a:r>
              <a:rPr lang="de-DE" sz="1800" dirty="0" err="1"/>
              <a:t>est</a:t>
            </a:r>
            <a:r>
              <a:rPr lang="de-DE" sz="1800" dirty="0"/>
              <a:t> </a:t>
            </a:r>
            <a:r>
              <a:rPr lang="de-DE" sz="1800" dirty="0" err="1"/>
              <a:t>désinscrit</a:t>
            </a:r>
            <a:r>
              <a:rPr lang="de-DE" sz="1800" dirty="0"/>
              <a:t>-e du projet. La récompense n'est pas versée.</a:t>
            </a:r>
          </a:p>
          <a:p>
            <a:pPr marL="0" indent="0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6630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810CB-3821-78AF-326B-C0EB71A6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486525" cy="1101723"/>
          </a:xfrm>
        </p:spPr>
        <p:txBody>
          <a:bodyPr>
            <a:normAutofit fontScale="90000"/>
          </a:bodyPr>
          <a:lstStyle/>
          <a:p>
            <a:r>
              <a:rPr lang="de-CH" dirty="0"/>
              <a:t>Offres supplémentaires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D32234-FA2F-5562-39C6-0C94700D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5815"/>
            <a:ext cx="5534025" cy="412114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de-CH" sz="2200" dirty="0"/>
          </a:p>
          <a:p>
            <a:pPr>
              <a:spcAft>
                <a:spcPts val="1200"/>
              </a:spcAft>
            </a:pPr>
            <a:r>
              <a:rPr lang="de-CH" sz="2200" dirty="0"/>
              <a:t>Newsletter (4 fois par an)</a:t>
            </a:r>
          </a:p>
          <a:p>
            <a:pPr>
              <a:spcAft>
                <a:spcPts val="1200"/>
              </a:spcAft>
            </a:pPr>
            <a:r>
              <a:rPr lang="de-CH" sz="2200" dirty="0"/>
              <a:t>Atelier sur les addictions </a:t>
            </a:r>
          </a:p>
          <a:p>
            <a:pPr>
              <a:spcAft>
                <a:spcPts val="1200"/>
              </a:spcAft>
            </a:pPr>
            <a:r>
              <a:rPr lang="de-CH" sz="2200" dirty="0"/>
              <a:t>Label «</a:t>
            </a:r>
            <a:r>
              <a:rPr lang="de-CH" sz="2200" dirty="0" err="1"/>
              <a:t>cap</a:t>
            </a:r>
            <a:r>
              <a:rPr lang="de-CH" sz="2200" dirty="0"/>
              <a:t> </a:t>
            </a:r>
            <a:r>
              <a:rPr lang="de-CH" sz="2200" dirty="0" err="1"/>
              <a:t>zéro</a:t>
            </a:r>
            <a:r>
              <a:rPr lang="de-CH" sz="2200" dirty="0"/>
              <a:t>» : On </a:t>
            </a:r>
            <a:r>
              <a:rPr lang="de-CH" sz="2200" dirty="0" err="1"/>
              <a:t>est</a:t>
            </a:r>
            <a:r>
              <a:rPr lang="de-CH" sz="2200" dirty="0"/>
              <a:t> de la </a:t>
            </a:r>
            <a:r>
              <a:rPr lang="de-CH" sz="2200" dirty="0" err="1"/>
              <a:t>partie</a:t>
            </a:r>
            <a:r>
              <a:rPr lang="de-CH" sz="2200" dirty="0"/>
              <a:t> ! </a:t>
            </a:r>
          </a:p>
          <a:p>
            <a:pPr>
              <a:spcAft>
                <a:spcPts val="1200"/>
              </a:spcAft>
            </a:pPr>
            <a:r>
              <a:rPr lang="de-CH" sz="2200" dirty="0"/>
              <a:t>Quiz «</a:t>
            </a:r>
            <a:r>
              <a:rPr lang="de-CH" sz="2200" dirty="0" err="1"/>
              <a:t>cap</a:t>
            </a:r>
            <a:r>
              <a:rPr lang="de-CH" sz="2200" dirty="0"/>
              <a:t> </a:t>
            </a:r>
            <a:r>
              <a:rPr lang="de-CH" sz="2200" dirty="0" err="1"/>
              <a:t>zéro</a:t>
            </a:r>
            <a:r>
              <a:rPr lang="de-CH" sz="2200" dirty="0"/>
              <a:t>» </a:t>
            </a:r>
          </a:p>
          <a:p>
            <a:pPr>
              <a:spcAft>
                <a:spcPts val="1200"/>
              </a:spcAft>
            </a:pPr>
            <a:r>
              <a:rPr lang="de-CH" sz="2200" dirty="0"/>
              <a:t>Autres offres cantonales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76AC85-46F9-235E-4B51-7F66D10C5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2381250"/>
            <a:ext cx="29754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83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rgbClr val="34323D"/>
      </a:dk1>
      <a:lt1>
        <a:sysClr val="window" lastClr="FFFFFF"/>
      </a:lt1>
      <a:dk2>
        <a:srgbClr val="C9DFA7"/>
      </a:dk2>
      <a:lt2>
        <a:srgbClr val="E7E6E6"/>
      </a:lt2>
      <a:accent1>
        <a:srgbClr val="6E4589"/>
      </a:accent1>
      <a:accent2>
        <a:srgbClr val="C9DFA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DM Sans 14pt Black"/>
        <a:ea typeface=""/>
        <a:cs typeface=""/>
      </a:majorFont>
      <a:minorFont>
        <a:latin typeface="DM Sans 14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7f8a03-1018-47f9-946e-47b47f9bc09a" xsi:nil="true"/>
    <lcf76f155ced4ddcb4097134ff3c332f xmlns="ecf0c001-a3e1-4146-8164-bf64bb0dc36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A1B441EC4FB14190FD070870484B67" ma:contentTypeVersion="13" ma:contentTypeDescription="Ein neues Dokument erstellen." ma:contentTypeScope="" ma:versionID="0ce265e0389797ef828d6b9469b10f32">
  <xsd:schema xmlns:xsd="http://www.w3.org/2001/XMLSchema" xmlns:xs="http://www.w3.org/2001/XMLSchema" xmlns:p="http://schemas.microsoft.com/office/2006/metadata/properties" xmlns:ns2="ecf0c001-a3e1-4146-8164-bf64bb0dc361" xmlns:ns3="0f7f8a03-1018-47f9-946e-47b47f9bc09a" targetNamespace="http://schemas.microsoft.com/office/2006/metadata/properties" ma:root="true" ma:fieldsID="b561cdb5f0041981effa71227addafdd" ns2:_="" ns3:_="">
    <xsd:import namespace="ecf0c001-a3e1-4146-8164-bf64bb0dc361"/>
    <xsd:import namespace="0f7f8a03-1018-47f9-946e-47b47f9bc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0c001-a3e1-4146-8164-bf64bb0dc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e7811b0c-33ef-4525-81a0-a2a1e9969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f8a03-1018-47f9-946e-47b47f9bc0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be3adb-2420-4c5f-a259-7ddcd87bcb78}" ma:internalName="TaxCatchAll" ma:showField="CatchAllData" ma:web="0f7f8a03-1018-47f9-946e-47b47f9bc0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48C51-8EB0-4CEF-ADD6-A943ABFB8090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0f7f8a03-1018-47f9-946e-47b47f9bc09a"/>
    <ds:schemaRef ds:uri="http://purl.org/dc/elements/1.1/"/>
    <ds:schemaRef ds:uri="ecf0c001-a3e1-4146-8164-bf64bb0dc361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9AB8987-6FED-4D9B-9401-AD49D0244A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7A5402-FE31-4CF2-8655-77BFFED97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f0c001-a3e1-4146-8164-bf64bb0dc361"/>
    <ds:schemaRef ds:uri="0f7f8a03-1018-47f9-946e-47b47f9bc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394</Words>
  <Application>Microsoft Office PowerPoint</Application>
  <PresentationFormat>Bildschirmpräsentation (4:3)</PresentationFormat>
  <Paragraphs>32</Paragraphs>
  <Slides>7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DM Sans 14pt Black</vt:lpstr>
      <vt:lpstr>DM Sans 14pt Light</vt:lpstr>
      <vt:lpstr>DMSans-9ptRegular</vt:lpstr>
      <vt:lpstr>Wingdings</vt:lpstr>
      <vt:lpstr>Office</vt:lpstr>
      <vt:lpstr>PowerPoint-Präsentation</vt:lpstr>
      <vt:lpstr>Contexte</vt:lpstr>
      <vt:lpstr>Mise en œuvre</vt:lpstr>
      <vt:lpstr>Mise en œuvre</vt:lpstr>
      <vt:lpstr>Convention</vt:lpstr>
      <vt:lpstr>Offres supplémentaires</vt:lpstr>
      <vt:lpstr>PowerPoint-Präsentation</vt:lpstr>
    </vt:vector>
  </TitlesOfParts>
  <Company>Lungenliga Aargau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Affolter Jana</dc:creator>
  <cp:keywords>, docId:57A79E94CD0339196CBAF3DFCABFE78D</cp:keywords>
  <cp:lastModifiedBy>Jana Affolter</cp:lastModifiedBy>
  <cp:revision>18</cp:revision>
  <dcterms:created xsi:type="dcterms:W3CDTF">2022-10-12T09:15:04Z</dcterms:created>
  <dcterms:modified xsi:type="dcterms:W3CDTF">2026-05-28T12:54:26Z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0x01010090A1B441EC4FB14190FD070870484B67</vt:lpwstr>
  </property>
  <property fmtid="{D5CDD505-2E9C-101B-9397-08002B2CF9AE}" pid="3" name="MediaServiceImageTags">
    <vt:lpwstr/>
  </property>
</Properties>
</file>